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77" r:id="rId12"/>
    <p:sldId id="336" r:id="rId13"/>
    <p:sldId id="323" r:id="rId14"/>
    <p:sldId id="365" r:id="rId15"/>
    <p:sldId id="366" r:id="rId16"/>
    <p:sldId id="337" r:id="rId17"/>
    <p:sldId id="329" r:id="rId18"/>
    <p:sldId id="338" r:id="rId19"/>
    <p:sldId id="339" r:id="rId20"/>
    <p:sldId id="340" r:id="rId21"/>
    <p:sldId id="367" r:id="rId22"/>
    <p:sldId id="341" r:id="rId23"/>
    <p:sldId id="369" r:id="rId24"/>
    <p:sldId id="342" r:id="rId25"/>
    <p:sldId id="347" r:id="rId26"/>
    <p:sldId id="368" r:id="rId27"/>
    <p:sldId id="370" r:id="rId28"/>
    <p:sldId id="371" r:id="rId29"/>
    <p:sldId id="372" r:id="rId30"/>
    <p:sldId id="376" r:id="rId31"/>
    <p:sldId id="373" r:id="rId32"/>
    <p:sldId id="374" r:id="rId33"/>
    <p:sldId id="375" r:id="rId34"/>
    <p:sldId id="333" r:id="rId35"/>
    <p:sldId id="364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32" r:id="rId48"/>
    <p:sldId id="346" r:id="rId49"/>
    <p:sldId id="359" r:id="rId50"/>
    <p:sldId id="360" r:id="rId51"/>
    <p:sldId id="361" r:id="rId52"/>
    <p:sldId id="362" r:id="rId53"/>
    <p:sldId id="363" r:id="rId54"/>
    <p:sldId id="331" r:id="rId55"/>
    <p:sldId id="326" r:id="rId56"/>
    <p:sldId id="330" r:id="rId57"/>
    <p:sldId id="344" r:id="rId58"/>
    <p:sldId id="343" r:id="rId59"/>
    <p:sldId id="345" r:id="rId60"/>
    <p:sldId id="314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624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xmlns="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xmlns="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원활한 개발을 위해서 </a:t>
            </a:r>
            <a:r>
              <a:rPr lang="ko-KR" altLang="en-US" dirty="0" err="1" smtClean="0">
                <a:solidFill>
                  <a:prstClr val="white"/>
                </a:solidFill>
              </a:rPr>
              <a:t>페이즈</a:t>
            </a:r>
            <a:r>
              <a:rPr lang="en-US" altLang="ko-KR" dirty="0" smtClean="0">
                <a:solidFill>
                  <a:prstClr val="white"/>
                </a:solidFill>
              </a:rPr>
              <a:t>1 </a:t>
            </a:r>
            <a:r>
              <a:rPr lang="ko-KR" altLang="en-US" dirty="0" smtClean="0">
                <a:solidFill>
                  <a:prstClr val="white"/>
                </a:solidFill>
              </a:rPr>
              <a:t>진행 시 샘플코드 제작을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결정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조회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등록 기능과 팝업을 이용하는 방법에 대한 샘플코드 배포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샘플코드 참조 결과 개발시간 단축과 더불어 코드의 중복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사용을 줄임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팀원들 간에 개발 </a:t>
            </a:r>
            <a:r>
              <a:rPr lang="ko-KR" altLang="en-US" dirty="0" err="1" smtClean="0">
                <a:solidFill>
                  <a:prstClr val="white"/>
                </a:solidFill>
              </a:rPr>
              <a:t>시실력</a:t>
            </a:r>
            <a:r>
              <a:rPr lang="ko-KR" altLang="en-US" dirty="0" smtClean="0">
                <a:solidFill>
                  <a:prstClr val="white"/>
                </a:solidFill>
              </a:rPr>
              <a:t> 차이가 존재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xmlns="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필요 </a:t>
            </a:r>
            <a:r>
              <a:rPr lang="ko-KR" altLang="en-US" dirty="0">
                <a:solidFill>
                  <a:prstClr val="white"/>
                </a:solidFill>
              </a:rPr>
              <a:t>없는 부분을 </a:t>
            </a:r>
            <a:r>
              <a:rPr lang="ko-KR" altLang="en-US" dirty="0" smtClean="0">
                <a:solidFill>
                  <a:prstClr val="white"/>
                </a:solidFill>
              </a:rPr>
              <a:t>추려 </a:t>
            </a:r>
            <a:r>
              <a:rPr lang="ko-KR" altLang="en-US" dirty="0">
                <a:solidFill>
                  <a:prstClr val="white"/>
                </a:solidFill>
              </a:rPr>
              <a:t>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빈번하여 </a:t>
            </a:r>
            <a:r>
              <a:rPr lang="ko-KR" altLang="en-US" dirty="0">
                <a:solidFill>
                  <a:prstClr val="white"/>
                </a:solidFill>
              </a:rPr>
              <a:t>주의를 </a:t>
            </a:r>
            <a:r>
              <a:rPr lang="ko-KR" altLang="en-US" dirty="0" smtClean="0">
                <a:solidFill>
                  <a:prstClr val="white"/>
                </a:solidFill>
              </a:rPr>
              <a:t>요하였음</a:t>
            </a:r>
            <a:endParaRPr lang="ko-KR" altLang="en-US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xmlns="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메뉴정보가 </a:t>
            </a:r>
            <a:r>
              <a:rPr lang="ko-KR" altLang="en-US" dirty="0">
                <a:solidFill>
                  <a:prstClr val="white"/>
                </a:solidFill>
              </a:rPr>
              <a:t>보여짐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3409750" y="1633732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</a:t>
            </a:r>
            <a:r>
              <a:rPr lang="ko-KR" altLang="en-US" dirty="0" smtClean="0">
                <a:solidFill>
                  <a:prstClr val="white"/>
                </a:solidFill>
              </a:rPr>
              <a:t>입력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박스를 클릭</a:t>
            </a:r>
            <a:r>
              <a:rPr lang="ko-KR" altLang="en-US" dirty="0" smtClean="0">
                <a:solidFill>
                  <a:prstClr val="white"/>
                </a:solidFill>
              </a:rPr>
              <a:t>하거</a:t>
            </a:r>
            <a:r>
              <a:rPr lang="ko-KR" altLang="en-US" dirty="0">
                <a:solidFill>
                  <a:prstClr val="white"/>
                </a:solidFill>
              </a:rPr>
              <a:t>나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더블 </a:t>
            </a:r>
            <a:r>
              <a:rPr lang="ko-KR" altLang="en-US" dirty="0" smtClean="0">
                <a:solidFill>
                  <a:prstClr val="white"/>
                </a:solidFill>
              </a:rPr>
              <a:t>클릭하는 </a:t>
            </a:r>
            <a:r>
              <a:rPr lang="ko-KR" altLang="en-US" dirty="0">
                <a:solidFill>
                  <a:prstClr val="white"/>
                </a:solidFill>
              </a:rPr>
              <a:t>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ko-KR" altLang="en-US" dirty="0" smtClean="0">
                <a:solidFill>
                  <a:prstClr val="white"/>
                </a:solidFill>
              </a:rPr>
              <a:t>필요 한 </a:t>
            </a:r>
            <a:r>
              <a:rPr lang="ko-KR" altLang="en-US" dirty="0">
                <a:solidFill>
                  <a:prstClr val="white"/>
                </a:solidFill>
              </a:rPr>
              <a:t>곳에 자동 입력하게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구현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3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1215133-E5B2-4A52-999C-5A613A228C04}"/>
              </a:ext>
            </a:extLst>
          </p:cNvPr>
          <p:cNvSpPr/>
          <p:nvPr/>
        </p:nvSpPr>
        <p:spPr>
          <a:xfrm>
            <a:off x="9044772" y="1633731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9028218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/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단가 </a:t>
            </a:r>
            <a:r>
              <a:rPr lang="ko-KR" altLang="en-US" dirty="0">
                <a:solidFill>
                  <a:prstClr val="white"/>
                </a:solidFill>
              </a:rPr>
              <a:t>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18"/>
            <a:ext cx="5432306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290671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124497F-84AF-4BEC-8147-A587BFC7AA43}"/>
              </a:ext>
            </a:extLst>
          </p:cNvPr>
          <p:cNvSpPr/>
          <p:nvPr/>
        </p:nvSpPr>
        <p:spPr>
          <a:xfrm>
            <a:off x="6781822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4121461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판매계획등록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2209494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판매계획등록은 시장의 예상수요를 대비하기 위해 사용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3358888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품목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불러와서 판매계획수량과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판매계획 단가를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4573637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수정사항은 기존 판매계획과 비교하기 위해 계획수정수량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계획수정단가로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따로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4A83BE2-9310-4104-9A24-65507F3C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수주등록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928550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수주등록은 실제로 고객으로부터 받은 주문을 처리하는 프로세스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3169980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거래처별로 관리하며 받은 주문에 관한 정보를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4518656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주문번호 내 </a:t>
            </a:r>
            <a:r>
              <a:rPr lang="ko-KR" altLang="en-US" dirty="0" err="1">
                <a:solidFill>
                  <a:prstClr val="white"/>
                </a:solidFill>
              </a:rPr>
              <a:t>주문받은</a:t>
            </a:r>
            <a:r>
              <a:rPr lang="ko-KR" altLang="en-US" dirty="0">
                <a:solidFill>
                  <a:prstClr val="white"/>
                </a:solidFill>
              </a:rPr>
              <a:t> 품목을 따로 등록하여 관리의 효율성을 높임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258DF4-CF60-4101-BF99-EEEE65DD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" y="1639961"/>
            <a:ext cx="5436289" cy="4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주계획등록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AFA8C0-9A63-421F-96BF-05E6DB1E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607862"/>
            <a:ext cx="5462954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소요량전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에서는 </a:t>
            </a:r>
            <a:r>
              <a:rPr lang="ko-KR" altLang="en-US" dirty="0" err="1" smtClean="0">
                <a:solidFill>
                  <a:prstClr val="white"/>
                </a:solidFill>
              </a:rPr>
              <a:t>품번</a:t>
            </a:r>
            <a:r>
              <a:rPr lang="ko-KR" altLang="en-US" dirty="0" err="1">
                <a:solidFill>
                  <a:prstClr val="white"/>
                </a:solidFill>
              </a:rPr>
              <a:t>과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품명</a:t>
            </a:r>
            <a:r>
              <a:rPr lang="en-US" altLang="ko-KR" dirty="0" smtClean="0">
                <a:solidFill>
                  <a:prstClr val="white"/>
                </a:solidFill>
              </a:rPr>
              <a:t>, 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주계획에서는</a:t>
            </a:r>
            <a:r>
              <a:rPr lang="ko-KR" altLang="en-US" dirty="0" smtClean="0">
                <a:solidFill>
                  <a:prstClr val="white"/>
                </a:solidFill>
              </a:rPr>
              <a:t> 그에 따른 납기일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예정 </a:t>
            </a:r>
            <a:r>
              <a:rPr lang="ko-KR" altLang="en-US" dirty="0" err="1" smtClean="0">
                <a:solidFill>
                  <a:prstClr val="white"/>
                </a:solidFill>
              </a:rPr>
              <a:t>발주일을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가져옴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수량은 </a:t>
            </a: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 등록 된 실제수량과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</a:t>
            </a:r>
            <a:r>
              <a:rPr lang="ko-KR" altLang="en-US" dirty="0" smtClean="0">
                <a:solidFill>
                  <a:prstClr val="white"/>
                </a:solidFill>
              </a:rPr>
              <a:t> 설정한 계획 수량의 합계 값이 출력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소요량 전개는 상위 품목의 하위 부품에 대한 수요를 계산하는 과정을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098" name="Picture 2" descr="C:\Users\SHY-702-15\Desktop\Git\ERPProject\문서파일보관용\최종문서용\PPTCapture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2" y="1609502"/>
            <a:ext cx="5563656" cy="4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생산계획등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재고확인버튼을 해당 품목의 일 생산 가능 최대수량 및 남은 자재의 최소수량을 확인가능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일 생산 최대수량을 초과하지 않으면서 남은 자재의 최소수량을 넘지 않는 양의 수량만을 생산 수량으로 지정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현재 등록된 완제품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반제품에 대해서 생산계획을 등록할 수 있는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PPTCapture\생산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09502"/>
            <a:ext cx="5600698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작업지시등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144156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생산계획조회 버튼을 이용하여 계획기간을 입력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후 해당되는 생산계획명령을 조회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해당 지시의 생산설비 라인 및 작업 팀을 작성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저장하고 이미 내려진 작업지시를 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작업지시등록은 현재 등록된 생산계획을 조회하여 작업을 지시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PPTCapture\작업지시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" y="1609503"/>
            <a:ext cx="5576167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 smtClean="0"/>
              <a:t>– </a:t>
            </a:r>
            <a:r>
              <a:rPr lang="en-US" altLang="ko-KR" b="1" dirty="0" smtClean="0"/>
              <a:t>BOM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216110"/>
            <a:ext cx="4269396" cy="152473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err="1" smtClean="0">
                <a:solidFill>
                  <a:prstClr val="white"/>
                </a:solidFill>
              </a:rPr>
              <a:t>정전개는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보여주며</a:t>
            </a:r>
            <a:r>
              <a:rPr lang="en-US" altLang="ko-KR" dirty="0" smtClean="0">
                <a:solidFill>
                  <a:prstClr val="white"/>
                </a:solidFill>
              </a:rPr>
              <a:t>, BOM</a:t>
            </a:r>
            <a:r>
              <a:rPr lang="ko-KR" altLang="en-US" dirty="0" err="1" smtClean="0">
                <a:solidFill>
                  <a:prstClr val="white"/>
                </a:solidFill>
              </a:rPr>
              <a:t>역전개는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확인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5046132"/>
            <a:ext cx="4269396" cy="13013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정미수량과 </a:t>
            </a:r>
            <a:r>
              <a:rPr lang="en-US" altLang="ko-KR" dirty="0" smtClean="0">
                <a:solidFill>
                  <a:prstClr val="white"/>
                </a:solidFill>
              </a:rPr>
              <a:t>Loss</a:t>
            </a:r>
            <a:r>
              <a:rPr lang="ko-KR" altLang="en-US" dirty="0" smtClean="0">
                <a:solidFill>
                  <a:prstClr val="white"/>
                </a:solidFill>
              </a:rPr>
              <a:t>율을 이용하여 실제로 생산에 필요한 필요수량을 계산하게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1"/>
            <a:ext cx="4269396" cy="13337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en-US" altLang="ko-KR" dirty="0" smtClean="0">
                <a:solidFill>
                  <a:prstClr val="white"/>
                </a:solidFill>
              </a:rPr>
              <a:t>(Bill of material)</a:t>
            </a:r>
            <a:r>
              <a:rPr lang="ko-KR" altLang="en-US" dirty="0" smtClean="0">
                <a:solidFill>
                  <a:prstClr val="white"/>
                </a:solidFill>
              </a:rPr>
              <a:t>은 모든 품목에 대해 상위 품목과 부품의 관계와 사용량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단위 등을 표시한 도표 등을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074" name="Picture 2" descr="C:\Users\SHY-702-15\Desktop\Git\ERPProject\문서파일보관용\최종문서용\PPTCapture\BOM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6" y="1609502"/>
            <a:ext cx="5494642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xmlns="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xmlns="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xmlns="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xmlns="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3171826" y="2186622"/>
            <a:ext cx="3829049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DB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7454921" y="2185004"/>
            <a:ext cx="1928812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담당화면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업무 </a:t>
            </a:r>
            <a:r>
              <a:rPr lang="ko-KR" altLang="en-US" dirty="0">
                <a:solidFill>
                  <a:prstClr val="white"/>
                </a:solidFill>
              </a:rPr>
              <a:t>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9783719" y="2191249"/>
            <a:ext cx="1700213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09F3C5F-2336-45E0-82BE-FDDE29A1E974}"/>
              </a:ext>
            </a:extLst>
          </p:cNvPr>
          <p:cNvSpPr/>
          <p:nvPr/>
        </p:nvSpPr>
        <p:spPr>
          <a:xfrm>
            <a:off x="7865328" y="1579139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9245FA-8085-407F-89D6-0B3358C9E985}"/>
              </a:ext>
            </a:extLst>
          </p:cNvPr>
          <p:cNvSpPr/>
          <p:nvPr/>
        </p:nvSpPr>
        <p:spPr>
          <a:xfrm>
            <a:off x="10079828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E1BAADD-6D0F-49D1-8A60-C3E818CE4314}"/>
              </a:ext>
            </a:extLst>
          </p:cNvPr>
          <p:cNvSpPr/>
          <p:nvPr/>
        </p:nvSpPr>
        <p:spPr>
          <a:xfrm>
            <a:off x="4532351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1862702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33D3071-6776-4401-BC4D-7292B327DDF3}"/>
              </a:ext>
            </a:extLst>
          </p:cNvPr>
          <p:cNvSpPr/>
          <p:nvPr/>
        </p:nvSpPr>
        <p:spPr>
          <a:xfrm>
            <a:off x="1260489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1983</Words>
  <Application>Microsoft Office PowerPoint</Application>
  <PresentationFormat>사용자 지정</PresentationFormat>
  <Paragraphs>492</Paragraphs>
  <Slides>60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81</cp:revision>
  <dcterms:created xsi:type="dcterms:W3CDTF">2021-06-21T14:47:31Z</dcterms:created>
  <dcterms:modified xsi:type="dcterms:W3CDTF">2021-07-06T02:46:20Z</dcterms:modified>
</cp:coreProperties>
</file>